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78" r:id="rId4"/>
    <p:sldId id="267" r:id="rId5"/>
    <p:sldId id="268" r:id="rId6"/>
    <p:sldId id="269" r:id="rId7"/>
    <p:sldId id="270" r:id="rId8"/>
    <p:sldId id="271" r:id="rId9"/>
    <p:sldId id="273" r:id="rId10"/>
    <p:sldId id="274" r:id="rId11"/>
    <p:sldId id="279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7C42"/>
    <a:srgbClr val="0000FF"/>
    <a:srgbClr val="ECDDF3"/>
    <a:srgbClr val="ECDDEF"/>
    <a:srgbClr val="3366FF"/>
    <a:srgbClr val="110B93"/>
    <a:srgbClr val="AEA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5" autoAdjust="0"/>
    <p:restoredTop sz="94737" autoAdjust="0"/>
  </p:normalViewPr>
  <p:slideViewPr>
    <p:cSldViewPr>
      <p:cViewPr>
        <p:scale>
          <a:sx n="78" d="100"/>
          <a:sy n="78" d="100"/>
        </p:scale>
        <p:origin x="-114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DD66490-13AC-4B51-B0F2-DE6BB150AFE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asual-info.ru/moda/modapic/12266/newyear_37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642918"/>
            <a:ext cx="8305800" cy="1981200"/>
          </a:xfrm>
        </p:spPr>
        <p:txBody>
          <a:bodyPr>
            <a:prstTxWarp prst="textInflat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ФАБРИКА  ЁЛОЧНЫХ ИГРУШЕК</a:t>
            </a:r>
            <a:endParaRPr lang="ru-RU" sz="5400" b="1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Елочные игрушки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152" y="3899943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img1.liveinternet.ru/images/attach/c/2/66/690/66690187_1289982262_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2417" y="3786190"/>
            <a:ext cx="1784766" cy="222777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00430" y="2928934"/>
            <a:ext cx="2691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продолжение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абрика ёлочных игрушек (39 фото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785818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57422" y="28572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FF"/>
                </a:solidFill>
                <a:ea typeface="Times New Roman" pitchFamily="18" charset="0"/>
                <a:cs typeface="Times New Roman" pitchFamily="18" charset="0"/>
              </a:rPr>
              <a:t>И вот такая...</a:t>
            </a:r>
            <a:endParaRPr lang="ru-RU" sz="4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2" name="Рисунок 1808" descr="http://im4-tub-ru.yandex.net/i?id=319780383-1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32058"/>
            <a:ext cx="1714512" cy="1672948"/>
          </a:xfrm>
          <a:prstGeom prst="rect">
            <a:avLst/>
          </a:prstGeom>
          <a:noFill/>
        </p:spPr>
      </p:pic>
      <p:pic>
        <p:nvPicPr>
          <p:cNvPr id="36871" name="Рисунок 1811" descr="http://im2-tub-ru.yandex.net/i?id=532932016-3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33356"/>
            <a:ext cx="1785950" cy="1785950"/>
          </a:xfrm>
          <a:prstGeom prst="rect">
            <a:avLst/>
          </a:prstGeom>
          <a:noFill/>
        </p:spPr>
      </p:pic>
      <p:pic>
        <p:nvPicPr>
          <p:cNvPr id="36870" name="Рисунок 1814" descr="http://im4-tub-ru.yandex.net/i?id=70385285-14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27203"/>
            <a:ext cx="1671639" cy="1682565"/>
          </a:xfrm>
          <a:prstGeom prst="rect">
            <a:avLst/>
          </a:prstGeom>
          <a:noFill/>
        </p:spPr>
      </p:pic>
      <p:pic>
        <p:nvPicPr>
          <p:cNvPr id="36869" name="Рисунок 1643" descr="Елочные игруш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595286"/>
            <a:ext cx="1571636" cy="1571636"/>
          </a:xfrm>
          <a:prstGeom prst="rect">
            <a:avLst/>
          </a:prstGeom>
          <a:noFill/>
        </p:spPr>
      </p:pic>
      <p:pic>
        <p:nvPicPr>
          <p:cNvPr id="36868" name="Рисунок 1796" descr="http://www.dostavka-podarkov.ru/img_sbox/183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2462194"/>
            <a:ext cx="2000264" cy="2000264"/>
          </a:xfrm>
          <a:prstGeom prst="rect">
            <a:avLst/>
          </a:prstGeom>
          <a:noFill/>
        </p:spPr>
      </p:pic>
      <p:pic>
        <p:nvPicPr>
          <p:cNvPr id="36867" name="Рисунок 1802" descr="http://im7-tub-ru.yandex.net/i?id=229869552-34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8" y="2500306"/>
            <a:ext cx="1785950" cy="1785950"/>
          </a:xfrm>
          <a:prstGeom prst="rect">
            <a:avLst/>
          </a:prstGeom>
          <a:noFill/>
        </p:spPr>
      </p:pic>
      <p:pic>
        <p:nvPicPr>
          <p:cNvPr id="36866" name="Рисунок 1799" descr="http://img0.liveinternet.ru/images/foto/b/3/apps/0/746/746062_600_60r_d.jpg0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7752" y="2428868"/>
            <a:ext cx="1990725" cy="1990725"/>
          </a:xfrm>
          <a:prstGeom prst="rect">
            <a:avLst/>
          </a:prstGeom>
          <a:noFill/>
        </p:spPr>
      </p:pic>
      <p:pic>
        <p:nvPicPr>
          <p:cNvPr id="36865" name="Рисунок 1817" descr="http://im8-tub-ru.yandex.net/i?id=5057755-41-72&amp;n=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72330" y="2500306"/>
            <a:ext cx="1771650" cy="1666875"/>
          </a:xfrm>
          <a:prstGeom prst="rect">
            <a:avLst/>
          </a:prstGeom>
          <a:noFill/>
        </p:spPr>
      </p:pic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510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12992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6877" name="Picture 13" descr="http://im6-tub-ru.yandex.net/i?id=467133445-26-72&amp;n=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2910" y="4713563"/>
            <a:ext cx="2286016" cy="1572947"/>
          </a:xfrm>
          <a:prstGeom prst="rect">
            <a:avLst/>
          </a:prstGeom>
          <a:noFill/>
        </p:spPr>
      </p:pic>
      <p:pic>
        <p:nvPicPr>
          <p:cNvPr id="36879" name="Picture 15" descr="http://im7-tub-ru.yandex.net/i?id=308301711-14-72&amp;n=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00363" y="4714884"/>
            <a:ext cx="2095501" cy="1571626"/>
          </a:xfrm>
          <a:prstGeom prst="rect">
            <a:avLst/>
          </a:prstGeom>
          <a:noFill/>
        </p:spPr>
      </p:pic>
      <p:pic>
        <p:nvPicPr>
          <p:cNvPr id="36881" name="Picture 17" descr="http://im5-tub-ru.yandex.net/i?id=360198947-05-72&amp;n=2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86380" y="4643446"/>
            <a:ext cx="1500665" cy="1643064"/>
          </a:xfrm>
          <a:prstGeom prst="rect">
            <a:avLst/>
          </a:prstGeom>
          <a:noFill/>
        </p:spPr>
      </p:pic>
      <p:pic>
        <p:nvPicPr>
          <p:cNvPr id="36883" name="Picture 19" descr="http://im0-tub-ru.yandex.net/i?id=327579332-65-72&amp;n=2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929454" y="4429132"/>
            <a:ext cx="1928826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1701.zouo.ru/assets/images/gallery/091121_fabrika_1v/b-1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6357982" cy="457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00100" y="285728"/>
            <a:ext cx="72866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FF"/>
                </a:solidFill>
                <a:ea typeface="Times New Roman" pitchFamily="18" charset="0"/>
                <a:cs typeface="Times New Roman" pitchFamily="18" charset="0"/>
              </a:rPr>
              <a:t>И  </a:t>
            </a:r>
            <a:r>
              <a:rPr lang="ru-RU" sz="3200" b="1" smtClean="0">
                <a:solidFill>
                  <a:srgbClr val="0000FF"/>
                </a:solidFill>
                <a:ea typeface="Times New Roman" pitchFamily="18" charset="0"/>
                <a:cs typeface="Times New Roman" pitchFamily="18" charset="0"/>
              </a:rPr>
              <a:t>такая  красотища оказывается </a:t>
            </a:r>
            <a:r>
              <a:rPr lang="ru-RU" sz="3200" b="1" dirty="0" smtClean="0">
                <a:solidFill>
                  <a:srgbClr val="0000FF"/>
                </a:solidFill>
                <a:ea typeface="Times New Roman" pitchFamily="18" charset="0"/>
                <a:cs typeface="Times New Roman" pitchFamily="18" charset="0"/>
              </a:rPr>
              <a:t>на наших елочках...</a:t>
            </a:r>
            <a:endParaRPr lang="ru-RU" sz="4400" b="1" dirty="0">
              <a:solidFill>
                <a:srgbClr val="0000FF"/>
              </a:solidFill>
            </a:endParaRPr>
          </a:p>
        </p:txBody>
      </p:sp>
      <p:pic>
        <p:nvPicPr>
          <p:cNvPr id="4" name="Рисунок 3" descr="http://images.tiu.ru/5693226_w640_h640_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428736"/>
            <a:ext cx="6357982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28596" y="4857760"/>
            <a:ext cx="34290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Потом эти трубочки ставятся в машину для металлизации. 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929190" y="1071546"/>
            <a:ext cx="392905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Стеклянные заготовки вставляют «хвостиками» в специальные трубочки.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857356" y="214290"/>
            <a:ext cx="592935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eorgia" pitchFamily="18" charset="0"/>
                <a:ea typeface="Times New Roman" pitchFamily="18" charset="0"/>
              </a:rPr>
              <a:t>Металлизация</a:t>
            </a:r>
            <a:endParaRPr kumimoji="0" lang="ru-RU" sz="6000" b="1" i="1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5" name="Рисунок 4" descr="Фабрика ёлочных игрушек (39 фото)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286124"/>
            <a:ext cx="4372036" cy="31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одготовка к метализации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46"/>
            <a:ext cx="3839776" cy="29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Фабрика ёлочных игрушек (39 фото)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024764"/>
            <a:ext cx="8358247" cy="554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ашина для металлизации елочных игрушек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57166"/>
            <a:ext cx="4377694" cy="328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Чашечки для ёлочных игрушек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71480"/>
            <a:ext cx="4020504" cy="307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Машина для металлизации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57166"/>
            <a:ext cx="442915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Шары-аквариумы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214422"/>
            <a:ext cx="364333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000364" y="4357694"/>
            <a:ext cx="40005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А как вы думаете, зачем в машине чашечки?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6152" y="3929066"/>
            <a:ext cx="4857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Эти чашечки нужны для того, чтобы ёлочные шарики приобрели металлический блеск только наполовину, а с другой стороны остались прозрачными.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03423E-6 L 0.48524 -0.0069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краска елочных игрушек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442915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Фабрика ёлочных игрушек (39 фото)"/>
          <p:cNvPicPr/>
          <p:nvPr/>
        </p:nvPicPr>
        <p:blipFill>
          <a:blip r:embed="rId3"/>
          <a:srcRect l="2268" t="20421" r="9292" b="11507"/>
          <a:stretch>
            <a:fillRect/>
          </a:stretch>
        </p:blipFill>
        <p:spPr bwMode="auto">
          <a:xfrm>
            <a:off x="2928926" y="3357562"/>
            <a:ext cx="578647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428860" y="2571744"/>
            <a:ext cx="4857784" cy="928694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00FF"/>
                </a:solidFill>
                <a:latin typeface="Georgia"/>
                <a:ea typeface="Times New Roman"/>
              </a:rPr>
              <a:t>Покраска</a:t>
            </a:r>
            <a:endParaRPr lang="ru-RU" sz="6600" b="1" dirty="0" smtClean="0">
              <a:solidFill>
                <a:srgbClr val="0000FF"/>
              </a:solidFill>
              <a:latin typeface="Times New Roman"/>
              <a:ea typeface="Times New Roman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214942" y="500042"/>
            <a:ext cx="364333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В этом цехе работники окунают уже металлизированные ёлочные игрушки в ведра с красками.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И вот что получается: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85720" y="4000504"/>
            <a:ext cx="264320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Потом какое-то время шарики сохнут.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745" grpId="0"/>
      <p:bldP spid="317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ranstvie.com/wp-content/uploads/2008/12/ruk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328614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Елочные шары с лисичкам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714620"/>
            <a:ext cx="4520570" cy="350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357686" y="714356"/>
            <a:ext cx="37147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Затем берётся трафарет с рисунком.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абрика ёлочных игрушек (39 фото)"/>
          <p:cNvPicPr/>
          <p:nvPr/>
        </p:nvPicPr>
        <p:blipFill>
          <a:blip r:embed="rId2"/>
          <a:srcRect r="16095" b="1296"/>
          <a:stretch>
            <a:fillRect/>
          </a:stretch>
        </p:blipFill>
        <p:spPr bwMode="auto">
          <a:xfrm>
            <a:off x="3571868" y="2357430"/>
            <a:ext cx="528641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Фабрика ёлочных игрушек (39 фото)"/>
          <p:cNvPicPr/>
          <p:nvPr/>
        </p:nvPicPr>
        <p:blipFill>
          <a:blip r:embed="rId3"/>
          <a:srcRect l="23377" r="15584"/>
          <a:stretch>
            <a:fillRect/>
          </a:stretch>
        </p:blipFill>
        <p:spPr bwMode="auto">
          <a:xfrm>
            <a:off x="357158" y="285728"/>
            <a:ext cx="421484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714876" y="714356"/>
            <a:ext cx="4214842" cy="642942"/>
          </a:xfrm>
        </p:spPr>
        <p:txBody>
          <a:bodyPr>
            <a:no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eorgia"/>
                <a:ea typeface="Times New Roman"/>
              </a:rPr>
              <a:t>Раскраска</a:t>
            </a:r>
            <a:endParaRPr lang="ru-RU" sz="4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аски для елочных игрушек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85778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Пудра для елочных игрушек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857496"/>
            <a:ext cx="464347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Здесь работают художники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удожник разрисовывает елочную игрушку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71490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pics.livejournal.com/tov_tob/pic/000rwqyy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000372"/>
            <a:ext cx="5100199" cy="354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000628" y="714356"/>
            <a:ext cx="414337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Это самая интересная и творческая работа на всём производстве.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ры с дедом морозом и снегурочкой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471490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Елочные фигурк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214686"/>
            <a:ext cx="4306256" cy="321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357818" y="857232"/>
            <a:ext cx="321471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 итоге получается вот такая красота.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25603" name="Picture 3" descr="http://img1.liveinternet.ru/images/attach/c/4/81/641/81641397_large_bestgifnarodru_1025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3664" y="4214818"/>
            <a:ext cx="1915334" cy="2190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437</TotalTime>
  <Words>118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ФАБРИКА  ЁЛОЧНЫХ ИГРУШЕК</vt:lpstr>
      <vt:lpstr>Презентация PowerPoint</vt:lpstr>
      <vt:lpstr>Презентация PowerPoint</vt:lpstr>
      <vt:lpstr>Покраска</vt:lpstr>
      <vt:lpstr>Презентация PowerPoint</vt:lpstr>
      <vt:lpstr>Раскраска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Workgroop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ФАБРИКА ЁЛОЧНЫХ ИГРУШЕК</dc:title>
  <dc:creator>Ольга</dc:creator>
  <cp:lastModifiedBy>User</cp:lastModifiedBy>
  <cp:revision>56</cp:revision>
  <dcterms:created xsi:type="dcterms:W3CDTF">2012-11-18T08:42:59Z</dcterms:created>
  <dcterms:modified xsi:type="dcterms:W3CDTF">2018-11-14T05:01:59Z</dcterms:modified>
</cp:coreProperties>
</file>